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t>10/9/16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716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10/9/16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12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10/9/16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868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10/9/16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5743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t>10/9/16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657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10/9/16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545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10/9/16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258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10/9/16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679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10/9/16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1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10/9/16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469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AB334A90-EB03-42F3-8859-2C2B2724C058}" type="datetimeFigureOut">
              <a:rPr lang="en-US" smtClean="0"/>
              <a:t>10/9/16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5795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10/9/16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778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Aprendemos a hablar y a escuchar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Debemos respetar las opiniones de los demás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08942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TEMAS QUE NOS INTERESAN</a:t>
            </a:r>
            <a:endParaRPr lang="es-ES_tradnl" dirty="0">
              <a:latin typeface="SignPainter HouseScript" charset="0"/>
              <a:ea typeface="SignPainter HouseScript" charset="0"/>
              <a:cs typeface="SignPainter HouseScript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CuadroTexto 5"/>
          <p:cNvSpPr txBox="1"/>
          <p:nvPr/>
        </p:nvSpPr>
        <p:spPr>
          <a:xfrm>
            <a:off x="1451579" y="2015732"/>
            <a:ext cx="8788998" cy="362549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_tradnl" sz="3200" dirty="0">
                <a:solidFill>
                  <a:schemeClr val="bg1"/>
                </a:solidFill>
                <a:latin typeface="SignPainter HouseScript" charset="0"/>
                <a:ea typeface="SignPainter HouseScript" charset="0"/>
                <a:cs typeface="SignPainter HouseScript" charset="0"/>
              </a:rPr>
              <a:t>CONFLICTOS</a:t>
            </a:r>
          </a:p>
          <a:p>
            <a:r>
              <a:rPr lang="es-ES_tradnl" sz="3200" dirty="0">
                <a:solidFill>
                  <a:schemeClr val="bg1"/>
                </a:solidFill>
                <a:latin typeface="SignPainter HouseScript" charset="0"/>
                <a:ea typeface="SignPainter HouseScript" charset="0"/>
                <a:cs typeface="SignPainter HouseScript" charset="0"/>
              </a:rPr>
              <a:t>EMOCIONES</a:t>
            </a:r>
          </a:p>
          <a:p>
            <a:r>
              <a:rPr lang="es-ES" sz="3200" dirty="0">
                <a:solidFill>
                  <a:schemeClr val="bg1"/>
                </a:solidFill>
                <a:latin typeface="SignPainter HouseScript" charset="0"/>
                <a:ea typeface="SignPainter HouseScript" charset="0"/>
                <a:cs typeface="SignPainter HouseScript" charset="0"/>
              </a:rPr>
              <a:t>APRENDEMOS A DECIR LO QUE PENSAMOS</a:t>
            </a:r>
            <a:endParaRPr lang="es-ES_tradnl" sz="3200" dirty="0">
              <a:solidFill>
                <a:schemeClr val="bg1"/>
              </a:solidFill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_tradnl" sz="3200" dirty="0">
                <a:solidFill>
                  <a:schemeClr val="bg1"/>
                </a:solidFill>
                <a:latin typeface="SignPainter HouseScript" charset="0"/>
                <a:ea typeface="SignPainter HouseScript" charset="0"/>
                <a:cs typeface="SignPainter HouseScript" charset="0"/>
              </a:rPr>
              <a:t>APRENDEMOS A REACCIONAR CUANDO</a:t>
            </a:r>
            <a:r>
              <a:rPr lang="mr-IN" sz="3200" dirty="0">
                <a:solidFill>
                  <a:schemeClr val="bg1"/>
                </a:solidFill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r>
              <a:rPr lang="es-ES" sz="3200" dirty="0">
                <a:solidFill>
                  <a:schemeClr val="bg1"/>
                </a:solidFill>
                <a:latin typeface="SignPainter HouseScript" charset="0"/>
                <a:ea typeface="SignPainter HouseScript" charset="0"/>
                <a:cs typeface="SignPainter HouseScript" charset="0"/>
              </a:rPr>
              <a:t>.</a:t>
            </a:r>
            <a:endParaRPr lang="es-ES_tradnl" sz="3200" dirty="0">
              <a:solidFill>
                <a:schemeClr val="bg1"/>
              </a:solidFill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_tradnl" sz="3200" dirty="0">
                <a:solidFill>
                  <a:schemeClr val="bg1"/>
                </a:solidFill>
                <a:latin typeface="SignPainter HouseScript" charset="0"/>
                <a:ea typeface="SignPainter HouseScript" charset="0"/>
                <a:cs typeface="SignPainter HouseScript" charset="0"/>
              </a:rPr>
              <a:t>APRENDEMOS A CONTAR CHISTES, CUENTOS, HISTORIAS, SUCESOS</a:t>
            </a:r>
            <a:r>
              <a:rPr lang="mr-IN" sz="3200" dirty="0">
                <a:solidFill>
                  <a:schemeClr val="bg1"/>
                </a:solidFill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r>
              <a:rPr lang="es-ES" sz="3200" dirty="0">
                <a:solidFill>
                  <a:schemeClr val="bg1"/>
                </a:solidFill>
                <a:latin typeface="SignPainter HouseScript" charset="0"/>
                <a:ea typeface="SignPainter HouseScript" charset="0"/>
                <a:cs typeface="SignPainter HouseScript" charset="0"/>
              </a:rPr>
              <a:t>.</a:t>
            </a:r>
            <a:endParaRPr lang="es-ES_tradnl" sz="3200" dirty="0">
              <a:solidFill>
                <a:schemeClr val="bg1"/>
              </a:solidFill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_tradnl" sz="3200" dirty="0">
                <a:solidFill>
                  <a:schemeClr val="bg1"/>
                </a:solidFill>
                <a:latin typeface="SignPainter HouseScript" charset="0"/>
                <a:ea typeface="SignPainter HouseScript" charset="0"/>
                <a:cs typeface="SignPainter HouseScript" charset="0"/>
              </a:rPr>
              <a:t>APRENDEMOS A RECITAR POESÍAS, TRABALENGUAS</a:t>
            </a:r>
            <a:r>
              <a:rPr lang="mr-IN" sz="3200" dirty="0">
                <a:solidFill>
                  <a:schemeClr val="bg1"/>
                </a:solidFill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endParaRPr lang="es-ES" sz="3200" dirty="0">
              <a:solidFill>
                <a:schemeClr val="bg1"/>
              </a:solidFill>
              <a:latin typeface="SignPainter HouseScript" charset="0"/>
              <a:ea typeface="SignPainter HouseScript" charset="0"/>
              <a:cs typeface="SignPainter HouseScrip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081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CONFLICTOS: </a:t>
            </a:r>
            <a:br>
              <a:rPr lang="es-ES_tradnl" dirty="0" smtClean="0">
                <a:latin typeface="SignPainter HouseScript" charset="0"/>
                <a:ea typeface="SignPainter HouseScript" charset="0"/>
                <a:cs typeface="SignPainter HouseScript" charset="0"/>
              </a:rPr>
            </a:br>
            <a:r>
              <a:rPr lang="es-ES_tradnl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¿qué opinamos de situaciones en las que </a:t>
            </a:r>
            <a:r>
              <a:rPr lang="mr-IN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r>
              <a:rPr lang="es-ES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?</a:t>
            </a:r>
            <a:endParaRPr lang="es-ES_tradnl" dirty="0">
              <a:latin typeface="SignPainter HouseScript" charset="0"/>
              <a:ea typeface="SignPainter HouseScript" charset="0"/>
              <a:cs typeface="SignPainter HouseScript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endParaRPr lang="es-ES_tradnl" dirty="0"/>
          </a:p>
        </p:txBody>
      </p:sp>
      <p:sp>
        <p:nvSpPr>
          <p:cNvPr id="4" name="Rectángulo redondeado 3"/>
          <p:cNvSpPr/>
          <p:nvPr/>
        </p:nvSpPr>
        <p:spPr>
          <a:xfrm>
            <a:off x="1131346" y="2015732"/>
            <a:ext cx="4871421" cy="395881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4000" dirty="0">
                <a:latin typeface="SignPainter HouseScript" charset="0"/>
                <a:ea typeface="SignPainter HouseScript" charset="0"/>
                <a:cs typeface="SignPainter HouseScript" charset="0"/>
              </a:rPr>
              <a:t>No nos dejan </a:t>
            </a:r>
            <a:r>
              <a:rPr lang="es-ES_tradnl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jugar</a:t>
            </a:r>
            <a:endParaRPr lang="es-ES_tradnl" sz="4000" dirty="0"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_tradnl" sz="4000" dirty="0">
                <a:latin typeface="SignPainter HouseScript" charset="0"/>
                <a:ea typeface="SignPainter HouseScript" charset="0"/>
                <a:cs typeface="SignPainter HouseScript" charset="0"/>
              </a:rPr>
              <a:t>No nos dejan un </a:t>
            </a:r>
            <a:r>
              <a:rPr lang="es-ES_tradnl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juguete</a:t>
            </a:r>
            <a:endParaRPr lang="es-ES_tradnl" sz="4000" dirty="0"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_tradnl" sz="4000" dirty="0">
                <a:latin typeface="SignPainter HouseScript" charset="0"/>
                <a:ea typeface="SignPainter HouseScript" charset="0"/>
                <a:cs typeface="SignPainter HouseScript" charset="0"/>
              </a:rPr>
              <a:t>Alguien no sabe </a:t>
            </a:r>
            <a:r>
              <a:rPr lang="es-ES_tradnl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perder</a:t>
            </a:r>
            <a:endParaRPr lang="es-ES_tradnl" sz="4000" dirty="0"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_tradnl" sz="4000" dirty="0">
                <a:latin typeface="SignPainter HouseScript" charset="0"/>
                <a:ea typeface="SignPainter HouseScript" charset="0"/>
                <a:cs typeface="SignPainter HouseScript" charset="0"/>
              </a:rPr>
              <a:t>Alguien hace </a:t>
            </a:r>
            <a:r>
              <a:rPr lang="es-ES_tradnl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trampas</a:t>
            </a:r>
            <a:endParaRPr lang="es-ES_tradnl" sz="4000" dirty="0">
              <a:latin typeface="SignPainter HouseScript" charset="0"/>
              <a:ea typeface="SignPainter HouseScript" charset="0"/>
              <a:cs typeface="SignPainter HouseScript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6235429" y="2015732"/>
            <a:ext cx="4819425" cy="395881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600" dirty="0">
                <a:latin typeface="SignPainter HouseScript" charset="0"/>
                <a:ea typeface="SignPainter HouseScript" charset="0"/>
                <a:cs typeface="SignPainter HouseScript" charset="0"/>
              </a:rPr>
              <a:t>Alguien no cumple sus </a:t>
            </a:r>
            <a:r>
              <a:rPr lang="es-ES_tradnl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promesas</a:t>
            </a:r>
            <a:endParaRPr lang="es-ES_tradnl" sz="3600" dirty="0"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_tradnl" sz="3600" dirty="0">
                <a:latin typeface="SignPainter HouseScript" charset="0"/>
                <a:ea typeface="SignPainter HouseScript" charset="0"/>
                <a:cs typeface="SignPainter HouseScript" charset="0"/>
              </a:rPr>
              <a:t>Alguien no </a:t>
            </a:r>
            <a:r>
              <a:rPr lang="es-ES_tradnl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comparte</a:t>
            </a:r>
            <a:endParaRPr lang="es-ES_tradnl" sz="3600" dirty="0"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_tradnl" sz="3600" dirty="0">
                <a:latin typeface="SignPainter HouseScript" charset="0"/>
                <a:ea typeface="SignPainter HouseScript" charset="0"/>
                <a:cs typeface="SignPainter HouseScript" charset="0"/>
              </a:rPr>
              <a:t>Alguien nos copia en </a:t>
            </a:r>
            <a:r>
              <a:rPr lang="es-ES_tradnl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clase</a:t>
            </a:r>
            <a:endParaRPr lang="es-ES_tradnl" sz="3600" dirty="0"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_tradnl" sz="3600" dirty="0">
                <a:latin typeface="SignPainter HouseScript" charset="0"/>
                <a:ea typeface="SignPainter HouseScript" charset="0"/>
                <a:cs typeface="SignPainter HouseScript" charset="0"/>
              </a:rPr>
              <a:t>Alguien nos llama chivatos</a:t>
            </a:r>
            <a:endParaRPr lang="es-ES_tradnl" sz="3600" dirty="0">
              <a:latin typeface="SignPainter HouseScript" charset="0"/>
              <a:ea typeface="SignPainter HouseScript" charset="0"/>
              <a:cs typeface="SignPainter HouseScrip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575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EMOCIONES: ¿Cómo nos sentimos y cómo lo expresamos?</a:t>
            </a:r>
            <a:endParaRPr lang="es-ES_tradnl" dirty="0">
              <a:latin typeface="SignPainter HouseScript" charset="0"/>
              <a:ea typeface="SignPainter HouseScript" charset="0"/>
              <a:cs typeface="SignPainter HouseScript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¿Cómo nos portamos con los demás?</a:t>
            </a:r>
          </a:p>
          <a:p>
            <a:r>
              <a:rPr lang="es-ES_tradnl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¿Cómo se comporta un buen compañero?</a:t>
            </a:r>
          </a:p>
          <a:p>
            <a:r>
              <a:rPr lang="es-ES_tradnl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¿Qué hacemos cuando alguien está triste?</a:t>
            </a:r>
          </a:p>
          <a:p>
            <a:r>
              <a:rPr lang="es-ES_tradnl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¿Qué hacemos cuando vemos una injusticia?</a:t>
            </a:r>
          </a:p>
          <a:p>
            <a:r>
              <a:rPr lang="es-ES_tradnl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¿Qué hacemos cuando alguien nos llama chivatos?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0019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7941" y="406486"/>
            <a:ext cx="9603275" cy="1049235"/>
          </a:xfrm>
        </p:spPr>
        <p:txBody>
          <a:bodyPr>
            <a:normAutofit/>
          </a:bodyPr>
          <a:lstStyle/>
          <a:p>
            <a:r>
              <a:rPr lang="es-ES_tradnl" sz="4000" b="1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Conflicto: alguien no nos deja jugar</a:t>
            </a:r>
            <a:endParaRPr lang="es-ES_tradnl" sz="4000" b="1" dirty="0">
              <a:latin typeface="SignPainter HouseScript" charset="0"/>
              <a:ea typeface="SignPainter HouseScript" charset="0"/>
              <a:cs typeface="SignPainter HouseScript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¿Es obligatorio dejar jugar a todos los niños?</a:t>
            </a:r>
          </a:p>
          <a:p>
            <a:endParaRPr lang="es-ES_tradnl" sz="3600" dirty="0" smtClean="0"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_tradnl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¿Está bien decirle a alguien que no puede jugar?</a:t>
            </a:r>
          </a:p>
          <a:p>
            <a:endParaRPr lang="es-ES_tradnl" sz="3600" dirty="0" smtClean="0"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_tradnl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¿Tenemos derecho a jugar con quien queremos?</a:t>
            </a:r>
            <a:endParaRPr lang="es-ES_tradnl" sz="3600" dirty="0">
              <a:latin typeface="SignPainter HouseScript" charset="0"/>
              <a:ea typeface="SignPainter HouseScript" charset="0"/>
              <a:cs typeface="SignPainter HouseScrip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823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2889" y="440852"/>
            <a:ext cx="9603275" cy="1049235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s-ES_tradnl" dirty="0">
                <a:latin typeface="SignPainter HouseScript" charset="0"/>
                <a:ea typeface="SignPainter HouseScript" charset="0"/>
                <a:cs typeface="SignPainter HouseScript" charset="0"/>
              </a:rPr>
              <a:t>Pensamos cual es nuestra opinión:</a:t>
            </a:r>
            <a:br>
              <a:rPr lang="es-ES_tradnl" dirty="0">
                <a:latin typeface="SignPainter HouseScript" charset="0"/>
                <a:ea typeface="SignPainter HouseScript" charset="0"/>
                <a:cs typeface="SignPainter HouseScript" charset="0"/>
              </a:rPr>
            </a:br>
            <a:r>
              <a:rPr lang="es-ES_tradnl" dirty="0">
                <a:latin typeface="SignPainter HouseScript" charset="0"/>
                <a:ea typeface="SignPainter HouseScript" charset="0"/>
                <a:cs typeface="SignPainter HouseScript" charset="0"/>
              </a:rPr>
              <a:t>¿Es obligatorio dejar jugar a todos los niños?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Rectángulo redondeado 3"/>
          <p:cNvSpPr/>
          <p:nvPr/>
        </p:nvSpPr>
        <p:spPr>
          <a:xfrm>
            <a:off x="1220992" y="2017788"/>
            <a:ext cx="4819426" cy="364684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Rectángulo redondeado 4"/>
          <p:cNvSpPr/>
          <p:nvPr/>
        </p:nvSpPr>
        <p:spPr>
          <a:xfrm>
            <a:off x="6253216" y="2017788"/>
            <a:ext cx="4788945" cy="3646843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1667435" y="2409713"/>
            <a:ext cx="39265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Creo </a:t>
            </a:r>
            <a:r>
              <a:rPr lang="es-ES_tradnl" sz="4800" dirty="0">
                <a:latin typeface="SignPainter HouseScript" charset="0"/>
                <a:ea typeface="SignPainter HouseScript" charset="0"/>
                <a:cs typeface="SignPainter HouseScript" charset="0"/>
              </a:rPr>
              <a:t>que </a:t>
            </a:r>
            <a:r>
              <a:rPr lang="mr-IN" sz="4800" dirty="0"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endParaRPr lang="es-ES" sz="4800" dirty="0"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" sz="4800" dirty="0">
                <a:latin typeface="SignPainter HouseScript" charset="0"/>
                <a:ea typeface="SignPainter HouseScript" charset="0"/>
                <a:cs typeface="SignPainter HouseScript" charset="0"/>
              </a:rPr>
              <a:t>Pienso que ...</a:t>
            </a:r>
          </a:p>
          <a:p>
            <a:r>
              <a:rPr lang="es-ES" sz="4800" dirty="0">
                <a:latin typeface="SignPainter HouseScript" charset="0"/>
                <a:ea typeface="SignPainter HouseScript" charset="0"/>
                <a:cs typeface="SignPainter HouseScript" charset="0"/>
              </a:rPr>
              <a:t>En mi opinión</a:t>
            </a:r>
            <a:r>
              <a:rPr lang="mr-IN" sz="4800" dirty="0"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endParaRPr lang="es-ES" sz="4800" dirty="0">
              <a:latin typeface="SignPainter HouseScript" charset="0"/>
              <a:ea typeface="SignPainter HouseScript" charset="0"/>
              <a:cs typeface="SignPainter HouseScript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205370" y="2538805"/>
            <a:ext cx="47889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s-ES" sz="4000" dirty="0">
                <a:latin typeface="SignPainter HouseScript" charset="0"/>
                <a:ea typeface="SignPainter HouseScript" charset="0"/>
                <a:cs typeface="SignPainter HouseScript" charset="0"/>
              </a:rPr>
              <a:t>P</a:t>
            </a:r>
            <a:r>
              <a:rPr lang="es-ES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or un lado </a:t>
            </a:r>
            <a:r>
              <a:rPr lang="mr-IN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r>
              <a:rPr lang="es-ES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 , pero por el otro</a:t>
            </a:r>
          </a:p>
          <a:p>
            <a:pPr marL="571500" indent="-571500">
              <a:buFont typeface="Arial" charset="0"/>
              <a:buChar char="•"/>
            </a:pPr>
            <a:r>
              <a:rPr lang="es-ES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Pienso </a:t>
            </a:r>
            <a:r>
              <a:rPr lang="es-ES" sz="4000" dirty="0">
                <a:latin typeface="SignPainter HouseScript" charset="0"/>
                <a:ea typeface="SignPainter HouseScript" charset="0"/>
                <a:cs typeface="SignPainter HouseScript" charset="0"/>
              </a:rPr>
              <a:t>que</a:t>
            </a:r>
            <a:r>
              <a:rPr lang="mr-IN" sz="4000" dirty="0"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r>
              <a:rPr lang="es-ES" sz="4000" dirty="0">
                <a:latin typeface="SignPainter HouseScript" charset="0"/>
                <a:ea typeface="SignPainter HouseScript" charset="0"/>
                <a:cs typeface="SignPainter HouseScript" charset="0"/>
              </a:rPr>
              <a:t> , pero también</a:t>
            </a:r>
            <a:r>
              <a:rPr lang="mr-IN" sz="40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endParaRPr lang="es-ES" sz="4000" dirty="0">
              <a:latin typeface="SignPainter HouseScript" charset="0"/>
              <a:ea typeface="SignPainter HouseScript" charset="0"/>
              <a:cs typeface="SignPainter HouseScrip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744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Aprendemos a respetar a los demás, diciendo lo que pensamos </a:t>
            </a:r>
            <a:endParaRPr lang="es-ES_tradnl" sz="3600" dirty="0">
              <a:latin typeface="SignPainter HouseScript" charset="0"/>
              <a:ea typeface="SignPainter HouseScript" charset="0"/>
              <a:cs typeface="SignPainter HouseScript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numCol="1">
            <a:normAutofit fontScale="92500" lnSpcReduction="10000"/>
          </a:bodyPr>
          <a:lstStyle/>
          <a:p>
            <a:r>
              <a:rPr lang="es-ES_tradnl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Respeto tu opinión, pero yo pienso</a:t>
            </a:r>
            <a:r>
              <a:rPr lang="mr-IN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r>
              <a:rPr lang="es-ES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.</a:t>
            </a:r>
          </a:p>
          <a:p>
            <a:r>
              <a:rPr lang="es-ES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Respeto tu opinión, pero no estoy de acuerdo contigo porqué</a:t>
            </a:r>
            <a:r>
              <a:rPr lang="mr-IN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endParaRPr lang="es-ES" sz="3600" dirty="0" smtClean="0"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Entiendo cómo te sientes, pero debes entender que</a:t>
            </a:r>
            <a:r>
              <a:rPr lang="mr-IN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endParaRPr lang="es-ES" sz="3600" dirty="0" smtClean="0">
              <a:latin typeface="SignPainter HouseScript" charset="0"/>
              <a:ea typeface="SignPainter HouseScript" charset="0"/>
              <a:cs typeface="SignPainter HouseScript" charset="0"/>
            </a:endParaRPr>
          </a:p>
          <a:p>
            <a:r>
              <a:rPr lang="es-ES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Quizá tengas razón, pero yo no pienso como tu porqué</a:t>
            </a:r>
            <a:r>
              <a:rPr lang="mr-IN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r>
              <a:rPr lang="es-ES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.</a:t>
            </a:r>
          </a:p>
          <a:p>
            <a:r>
              <a:rPr lang="es-ES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Me has convencido, de ahora en adelante</a:t>
            </a:r>
            <a:r>
              <a:rPr lang="mr-IN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…</a:t>
            </a:r>
            <a:r>
              <a:rPr lang="es-ES" sz="3600" dirty="0" smtClean="0">
                <a:latin typeface="SignPainter HouseScript" charset="0"/>
                <a:ea typeface="SignPainter HouseScript" charset="0"/>
                <a:cs typeface="SignPainter HouseScript" charset="0"/>
              </a:rPr>
              <a:t>.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0002652"/>
      </p:ext>
    </p:extLst>
  </p:cSld>
  <p:clrMapOvr>
    <a:masterClrMapping/>
  </p:clrMapOvr>
</p:sld>
</file>

<file path=ppt/theme/theme1.xml><?xml version="1.0" encoding="utf-8"?>
<a:theme xmlns:a="http://schemas.openxmlformats.org/drawingml/2006/main" name="Galería">
  <a:themeElements>
    <a:clrScheme name="Galerí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í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í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64</TotalTime>
  <Words>271</Words>
  <Application>Microsoft Macintosh PowerPoint</Application>
  <PresentationFormat>Panorámica</PresentationFormat>
  <Paragraphs>42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Gill Sans MT</vt:lpstr>
      <vt:lpstr>SignPainter HouseScript</vt:lpstr>
      <vt:lpstr>Arial</vt:lpstr>
      <vt:lpstr>Galería</vt:lpstr>
      <vt:lpstr>Aprendemos a hablar y a escuchar</vt:lpstr>
      <vt:lpstr>TEMAS QUE NOS INTERESAN</vt:lpstr>
      <vt:lpstr>CONFLICTOS:  ¿qué opinamos de situaciones en las que …?</vt:lpstr>
      <vt:lpstr>EMOCIONES: ¿Cómo nos sentimos y cómo lo expresamos?</vt:lpstr>
      <vt:lpstr>Conflicto: alguien no nos deja jugar</vt:lpstr>
      <vt:lpstr>Pensamos cual es nuestra opinión: ¿Es obligatorio dejar jugar a todos los niños?</vt:lpstr>
      <vt:lpstr>Aprendemos a respetar a los demás, diciendo lo que pensamos 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Aprendemos a hablar y a escuchar</dc:title>
  <dc:creator>Usuario de Microsoft Office</dc:creator>
  <cp:lastModifiedBy>Usuario de Microsoft Office</cp:lastModifiedBy>
  <cp:revision>10</cp:revision>
  <dcterms:created xsi:type="dcterms:W3CDTF">2016-10-09T15:29:09Z</dcterms:created>
  <dcterms:modified xsi:type="dcterms:W3CDTF">2016-10-09T16:33:30Z</dcterms:modified>
</cp:coreProperties>
</file>